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297" r:id="rId3"/>
    <p:sldId id="266" r:id="rId4"/>
    <p:sldId id="298" r:id="rId5"/>
    <p:sldId id="267" r:id="rId6"/>
    <p:sldId id="272" r:id="rId7"/>
    <p:sldId id="303" r:id="rId8"/>
    <p:sldId id="270" r:id="rId9"/>
    <p:sldId id="30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5/19/2023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me lave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nous lavons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te laves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vous lavez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se lave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se lavent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166507"/>
          </a:xfrm>
        </p:spPr>
        <p:txBody>
          <a:bodyPr>
            <a:normAutofit/>
          </a:bodyPr>
          <a:lstStyle/>
          <a:p>
            <a:r>
              <a:rPr lang="fr-CA" b="1" dirty="0"/>
              <a:t>Verbes pronominaux /pronominal </a:t>
            </a:r>
            <a:r>
              <a:rPr lang="fr-CA" b="1" dirty="0" err="1"/>
              <a:t>verbs</a:t>
            </a:r>
            <a:r>
              <a:rPr lang="fr-CA" b="1" dirty="0"/>
              <a:t> or </a:t>
            </a:r>
            <a:r>
              <a:rPr lang="fr-CA" b="1" dirty="0" err="1"/>
              <a:t>reflexive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Pronominal verbs often express reflexive actions, that is, the subject performs the action on itself.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 conjugate pronominal verbs in the present tense, you need to pay attention to both the pronoun and the verb form. The verb is conjugated normally (here an </a:t>
            </a:r>
            <a:r>
              <a:rPr lang="en-US" b="1" dirty="0"/>
              <a:t>-</a:t>
            </a:r>
            <a:r>
              <a:rPr lang="en-US" b="1" dirty="0" err="1"/>
              <a:t>er</a:t>
            </a:r>
            <a:r>
              <a:rPr lang="en-US" dirty="0"/>
              <a:t> verb) with addition of the reflexive pronouns </a:t>
            </a:r>
            <a:r>
              <a:rPr lang="en-US" b="1" dirty="0"/>
              <a:t>me, </a:t>
            </a:r>
            <a:r>
              <a:rPr lang="en-US" b="1" dirty="0" err="1"/>
              <a:t>te</a:t>
            </a:r>
            <a:r>
              <a:rPr lang="en-US" b="1" dirty="0"/>
              <a:t>, se, nous, </a:t>
            </a:r>
            <a:r>
              <a:rPr lang="en-US" b="1" dirty="0" err="1"/>
              <a:t>vous</a:t>
            </a:r>
            <a:r>
              <a:rPr lang="en-US" b="1" dirty="0"/>
              <a:t>, se</a:t>
            </a:r>
            <a:r>
              <a:rPr lang="en-US" dirty="0"/>
              <a:t>.</a:t>
            </a:r>
            <a:r>
              <a:rPr lang="fr-CA" dirty="0"/>
              <a:t>Se laver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4ED487-EDCC-409F-97B7-DE8C5D252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0685" y="3855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NEGATION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65281"/>
              </p:ext>
            </p:extLst>
          </p:nvPr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ne me lave pas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ne nous lavons pas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ne te laves pas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ne vous lavez pas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ne se lave pas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ne se lavent pas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166507"/>
          </a:xfrm>
        </p:spPr>
        <p:txBody>
          <a:bodyPr>
            <a:normAutofit/>
          </a:bodyPr>
          <a:lstStyle/>
          <a:p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Verbes pronominaux /pronominal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reflexive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pronominal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negation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Subject+NE+reflexive</a:t>
            </a: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pronoun+conjugated</a:t>
            </a: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verb+PAS</a:t>
            </a:r>
            <a:endParaRPr lang="fr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E0C068-1D46-4890-A00A-55AD1C3FC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8834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063752" y="327609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fais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faisons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fais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faites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fait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51960"/>
          </a:xfrm>
        </p:spPr>
        <p:txBody>
          <a:bodyPr>
            <a:normAutofit/>
          </a:bodyPr>
          <a:lstStyle/>
          <a:p>
            <a:r>
              <a:rPr lang="fr-CA" b="1" dirty="0"/>
              <a:t>Verbes FAIRE (to do) </a:t>
            </a: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</a:t>
            </a:r>
            <a:endParaRPr lang="fr-CA" b="1" dirty="0"/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FAIRE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fr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080DE9-3772-4B95-9294-E50E7E47E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3543" y="2476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CONTRACTION AVEC À ET DE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10564"/>
              </p:ext>
            </p:extLst>
          </p:nvPr>
        </p:nvGraphicFramePr>
        <p:xfrm>
          <a:off x="1137037" y="3554935"/>
          <a:ext cx="99179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joue </a:t>
                      </a:r>
                      <a:r>
                        <a:rPr lang="fr-CA" b="1" dirty="0"/>
                        <a:t>au (</a:t>
                      </a:r>
                      <a:r>
                        <a:rPr lang="fr-CA" b="1" dirty="0" err="1"/>
                        <a:t>à+le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foot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</a:t>
                      </a:r>
                      <a:r>
                        <a:rPr lang="fr-CA" dirty="0" err="1"/>
                        <a:t>play</a:t>
                      </a:r>
                      <a:r>
                        <a:rPr lang="fr-CA" dirty="0"/>
                        <a:t> soccer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joue </a:t>
                      </a:r>
                      <a:r>
                        <a:rPr lang="fr-CA" b="1" dirty="0"/>
                        <a:t>aux (</a:t>
                      </a:r>
                      <a:r>
                        <a:rPr lang="fr-CA" b="1" dirty="0" err="1"/>
                        <a:t>à+les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cartes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</a:t>
                      </a:r>
                      <a:r>
                        <a:rPr lang="fr-CA" dirty="0" err="1"/>
                        <a:t>play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cards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9249809" cy="4350412"/>
          </a:xfrm>
        </p:spPr>
        <p:txBody>
          <a:bodyPr>
            <a:normAutofit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have to </a:t>
            </a:r>
            <a:r>
              <a:rPr lang="fr-CA" b="1" dirty="0" err="1"/>
              <a:t>contract</a:t>
            </a:r>
            <a:r>
              <a:rPr lang="fr-CA" b="1" dirty="0"/>
              <a:t> the </a:t>
            </a:r>
            <a:r>
              <a:rPr lang="fr-CA" b="1" dirty="0" err="1"/>
              <a:t>preposition</a:t>
            </a:r>
            <a:r>
              <a:rPr lang="fr-CA" b="1" dirty="0"/>
              <a:t> À et DE </a:t>
            </a:r>
            <a:r>
              <a:rPr lang="fr-CA" b="1" dirty="0" err="1"/>
              <a:t>when</a:t>
            </a:r>
            <a:r>
              <a:rPr lang="fr-CA" b="1" dirty="0"/>
              <a:t> </a:t>
            </a:r>
            <a:r>
              <a:rPr lang="fr-CA" b="1" dirty="0" err="1"/>
              <a:t>they</a:t>
            </a:r>
            <a:r>
              <a:rPr lang="fr-CA" b="1" dirty="0"/>
              <a:t> are </a:t>
            </a:r>
            <a:r>
              <a:rPr lang="fr-CA" b="1" dirty="0" err="1"/>
              <a:t>followed</a:t>
            </a:r>
            <a:r>
              <a:rPr lang="fr-CA" b="1" dirty="0"/>
              <a:t> by the masculine </a:t>
            </a:r>
            <a:r>
              <a:rPr lang="fr-CA" b="1" dirty="0" err="1"/>
              <a:t>singular</a:t>
            </a:r>
            <a:r>
              <a:rPr lang="fr-CA" b="1" dirty="0"/>
              <a:t> and the plural </a:t>
            </a:r>
            <a:r>
              <a:rPr lang="fr-CA" b="1" dirty="0" err="1"/>
              <a:t>definite</a:t>
            </a:r>
            <a:r>
              <a:rPr lang="fr-CA" b="1" dirty="0"/>
              <a:t> articles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À</a:t>
            </a:r>
            <a:r>
              <a:rPr lang="fr-CA" dirty="0"/>
              <a:t> : LE/LES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DE </a:t>
            </a:r>
            <a:r>
              <a:rPr lang="fr-CA" dirty="0"/>
              <a:t>: LE/LES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/>
        </p:nvGraphicFramePr>
        <p:xfrm>
          <a:off x="1063752" y="5082182"/>
          <a:ext cx="99444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2235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4972235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fais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</a:rPr>
                        <a:t>du (</a:t>
                      </a:r>
                      <a:r>
                        <a:rPr lang="fr-CA" b="1" dirty="0" err="1">
                          <a:solidFill>
                            <a:schemeClr val="tx1"/>
                          </a:solidFill>
                        </a:rPr>
                        <a:t>de+le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sport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I do sport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fais </a:t>
                      </a:r>
                      <a:r>
                        <a:rPr lang="fr-CA" b="1" dirty="0"/>
                        <a:t>des (</a:t>
                      </a:r>
                      <a:r>
                        <a:rPr lang="fr-CA" b="1" dirty="0" err="1"/>
                        <a:t>de+les</a:t>
                      </a:r>
                      <a:r>
                        <a:rPr lang="fr-CA" b="1" dirty="0"/>
                        <a:t>) courses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do </a:t>
                      </a:r>
                      <a:r>
                        <a:rPr lang="fr-CA" dirty="0" err="1"/>
                        <a:t>groceries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B71047-826E-47A0-A525-B9266E941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4857" y="2589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51960"/>
          </a:xfrm>
        </p:spPr>
        <p:txBody>
          <a:bodyPr>
            <a:normAutofit/>
          </a:bodyPr>
          <a:lstStyle/>
          <a:p>
            <a:r>
              <a:rPr lang="fr-CA" b="1" dirty="0"/>
              <a:t>Verbe ALLER (to go): </a:t>
            </a: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</a:t>
            </a: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ALLER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/>
        </p:nvGraphicFramePr>
        <p:xfrm>
          <a:off x="1063752" y="3306648"/>
          <a:ext cx="103884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3681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5024761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vais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allons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allez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vont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38527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5751FB-2713-4A5C-943B-416AAB078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2368" y="24607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Preposition</a:t>
            </a:r>
            <a:r>
              <a:rPr lang="fr-CA" dirty="0"/>
              <a:t> avec aller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58763"/>
              </p:ext>
            </p:extLst>
          </p:nvPr>
        </p:nvGraphicFramePr>
        <p:xfrm>
          <a:off x="1063752" y="3089228"/>
          <a:ext cx="102907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8448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112340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vais 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à la 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banque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go to the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bank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au (contraction of </a:t>
                      </a:r>
                      <a:r>
                        <a:rPr lang="fr-CA" b="1" dirty="0" err="1"/>
                        <a:t>à+le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cinéma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cinema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à l’</a:t>
                      </a:r>
                      <a:r>
                        <a:rPr lang="fr-CA" dirty="0"/>
                        <a:t>école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</a:t>
                      </a:r>
                      <a:r>
                        <a:rPr lang="fr-CA" dirty="0" err="1"/>
                        <a:t>school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aux </a:t>
                      </a:r>
                      <a:r>
                        <a:rPr lang="fr-CA" b="0" dirty="0"/>
                        <a:t>(</a:t>
                      </a:r>
                      <a:r>
                        <a:rPr lang="fr-CA" b="0" dirty="0" err="1"/>
                        <a:t>à+les</a:t>
                      </a:r>
                      <a:r>
                        <a:rPr lang="fr-CA" b="0" dirty="0"/>
                        <a:t>) magasins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</a:t>
                      </a:r>
                      <a:r>
                        <a:rPr lang="fr-CA" dirty="0" err="1"/>
                        <a:t>some</a:t>
                      </a:r>
                      <a:r>
                        <a:rPr lang="fr-CA" dirty="0"/>
                        <a:t> shops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2767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9769787" cy="4251960"/>
          </a:xfrm>
        </p:spPr>
        <p:txBody>
          <a:bodyPr>
            <a:normAutofit/>
          </a:bodyPr>
          <a:lstStyle/>
          <a:p>
            <a:r>
              <a:rPr lang="fr-CA" b="1" dirty="0"/>
              <a:t>ALLER (to go )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always</a:t>
            </a:r>
            <a:r>
              <a:rPr lang="fr-CA" b="1" dirty="0"/>
              <a:t> </a:t>
            </a:r>
            <a:r>
              <a:rPr lang="fr-CA" b="1" dirty="0" err="1"/>
              <a:t>be</a:t>
            </a:r>
            <a:r>
              <a:rPr lang="fr-CA" b="1" dirty="0"/>
              <a:t> </a:t>
            </a:r>
            <a:r>
              <a:rPr lang="fr-CA" b="1" dirty="0" err="1"/>
              <a:t>followed</a:t>
            </a:r>
            <a:r>
              <a:rPr lang="fr-CA" b="1" dirty="0"/>
              <a:t> by a </a:t>
            </a:r>
            <a:r>
              <a:rPr lang="fr-CA" b="1" dirty="0" err="1"/>
              <a:t>preposition</a:t>
            </a:r>
            <a:r>
              <a:rPr lang="fr-CA" b="1" dirty="0"/>
              <a:t> of location </a:t>
            </a:r>
            <a:r>
              <a:rPr lang="fr-CA" b="1" dirty="0" err="1"/>
              <a:t>which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vary</a:t>
            </a:r>
            <a:r>
              <a:rPr lang="fr-CA" b="1" dirty="0"/>
              <a:t> </a:t>
            </a:r>
            <a:r>
              <a:rPr lang="fr-CA" b="1" dirty="0" err="1"/>
              <a:t>depending</a:t>
            </a:r>
            <a:r>
              <a:rPr lang="fr-CA" b="1" dirty="0"/>
              <a:t> on the location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À</a:t>
            </a:r>
            <a:r>
              <a:rPr lang="fr-CA" dirty="0"/>
              <a:t> : location/place + the </a:t>
            </a:r>
            <a:r>
              <a:rPr lang="fr-CA" dirty="0" err="1"/>
              <a:t>definite</a:t>
            </a:r>
            <a:r>
              <a:rPr lang="fr-CA" dirty="0"/>
              <a:t> article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5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CHEZ </a:t>
            </a:r>
            <a:r>
              <a:rPr lang="fr-CA" dirty="0"/>
              <a:t>: a </a:t>
            </a:r>
            <a:r>
              <a:rPr lang="fr-CA" dirty="0" err="1"/>
              <a:t>physical</a:t>
            </a:r>
            <a:r>
              <a:rPr lang="fr-CA" dirty="0"/>
              <a:t> </a:t>
            </a:r>
            <a:r>
              <a:rPr lang="fr-CA" dirty="0" err="1"/>
              <a:t>person</a:t>
            </a: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8632"/>
              </p:ext>
            </p:extLst>
          </p:nvPr>
        </p:nvGraphicFramePr>
        <p:xfrm>
          <a:off x="1063752" y="5082182"/>
          <a:ext cx="102907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5394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5145394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vais chez mes amis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I go to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</a:rPr>
                        <a:t>my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chez le boucher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butcher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chez le coiffeur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hairdresser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3852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D2A290-DFE0-4FA7-B49C-B9B04593BA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537" y="23649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PREPOSITIONS DE LIEU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23703"/>
            <a:ext cx="10058400" cy="504966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fr-C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5EB96-45E9-4657-B33D-92B922C3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44872"/>
              </p:ext>
            </p:extLst>
          </p:nvPr>
        </p:nvGraphicFramePr>
        <p:xfrm>
          <a:off x="1622423" y="3180370"/>
          <a:ext cx="881915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373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 le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restaurant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l’</a:t>
                      </a:r>
                      <a:r>
                        <a:rPr lang="fr-CA" b="0" baseline="0" dirty="0" err="1">
                          <a:solidFill>
                            <a:schemeClr val="tx1"/>
                          </a:solidFill>
                        </a:rPr>
                        <a:t>hotel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 front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de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du restaurant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côté de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À côté de l’hôtel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Beside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Dans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Loin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Far</a:t>
                      </a:r>
                      <a:r>
                        <a:rPr lang="fr-CA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baseline="0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Sur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Près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Close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Derrière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Behind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bord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shore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Entre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between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En face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Across</a:t>
                      </a:r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Sous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Under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coin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corner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F12061-AA54-4831-B30E-2D14C6A61D4E}"/>
              </a:ext>
            </a:extLst>
          </p:cNvPr>
          <p:cNvSpPr txBox="1"/>
          <p:nvPr/>
        </p:nvSpPr>
        <p:spPr>
          <a:xfrm>
            <a:off x="1030240" y="1894439"/>
            <a:ext cx="941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Prepositions of place express the location of a place, an object or a person.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B</a:t>
            </a:r>
            <a:r>
              <a:rPr lang="en-US" dirty="0"/>
              <a:t>e careful, in French some of the preposition are followed by “de”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The structure : </a:t>
            </a:r>
            <a:r>
              <a:rPr lang="fr-CA" dirty="0" err="1"/>
              <a:t>preposition</a:t>
            </a:r>
            <a:r>
              <a:rPr lang="fr-CA" dirty="0"/>
              <a:t> + </a:t>
            </a:r>
            <a:r>
              <a:rPr lang="fr-CA" dirty="0" err="1"/>
              <a:t>definite</a:t>
            </a:r>
            <a:r>
              <a:rPr lang="fr-CA" dirty="0"/>
              <a:t> article + </a:t>
            </a:r>
            <a:r>
              <a:rPr lang="fr-CA" dirty="0" err="1"/>
              <a:t>noun</a:t>
            </a:r>
            <a:r>
              <a:rPr lang="fr-CA" dirty="0"/>
              <a:t> of the place, </a:t>
            </a:r>
            <a:r>
              <a:rPr lang="fr-CA" dirty="0" err="1"/>
              <a:t>object</a:t>
            </a:r>
            <a:r>
              <a:rPr lang="fr-CA" dirty="0"/>
              <a:t>, </a:t>
            </a:r>
            <a:r>
              <a:rPr lang="fr-CA" dirty="0" err="1"/>
              <a:t>person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3B10D6-188C-4CA2-B152-3E1F67153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660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1239</TotalTime>
  <Words>549</Words>
  <Application>Microsoft Office PowerPoint</Application>
  <PresentationFormat>Widescreen</PresentationFormat>
  <Paragraphs>123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Rockwell</vt:lpstr>
      <vt:lpstr>Rockwell Condensed</vt:lpstr>
      <vt:lpstr>Wingdings</vt:lpstr>
      <vt:lpstr>Wood Type</vt:lpstr>
      <vt:lpstr>RECAPITULATIF de grammaire</vt:lpstr>
      <vt:lpstr>Module 3</vt:lpstr>
      <vt:lpstr>conjugaison</vt:lpstr>
      <vt:lpstr>NEGATION</vt:lpstr>
      <vt:lpstr>conjugaison</vt:lpstr>
      <vt:lpstr>CONTRACTION AVEC À ET DE</vt:lpstr>
      <vt:lpstr>conjugaison</vt:lpstr>
      <vt:lpstr>Preposition avec aller</vt:lpstr>
      <vt:lpstr>PREPOSITIONS DE LIEU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Jacob Graham</cp:lastModifiedBy>
  <cp:revision>95</cp:revision>
  <dcterms:created xsi:type="dcterms:W3CDTF">2020-05-21T18:56:32Z</dcterms:created>
  <dcterms:modified xsi:type="dcterms:W3CDTF">2023-05-19T12:25:12Z</dcterms:modified>
</cp:coreProperties>
</file>